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6858000" cy="9906000" type="A4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AB2E"/>
    <a:srgbClr val="DCAA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2892" y="20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Hockin" userId="25f7e0d0d9ff6a81" providerId="LiveId" clId="{B4AC71F1-8617-4684-835B-D9696D432207}"/>
    <pc:docChg chg="custSel modSld">
      <pc:chgData name="Daniel Hockin" userId="25f7e0d0d9ff6a81" providerId="LiveId" clId="{B4AC71F1-8617-4684-835B-D9696D432207}" dt="2021-11-06T10:17:40.200" v="512" actId="1076"/>
      <pc:docMkLst>
        <pc:docMk/>
      </pc:docMkLst>
      <pc:sldChg chg="addSp modSp mod">
        <pc:chgData name="Daniel Hockin" userId="25f7e0d0d9ff6a81" providerId="LiveId" clId="{B4AC71F1-8617-4684-835B-D9696D432207}" dt="2021-11-06T10:17:40.200" v="512" actId="1076"/>
        <pc:sldMkLst>
          <pc:docMk/>
          <pc:sldMk cId="3609296566" sldId="256"/>
        </pc:sldMkLst>
        <pc:spChg chg="add mod">
          <ac:chgData name="Daniel Hockin" userId="25f7e0d0d9ff6a81" providerId="LiveId" clId="{B4AC71F1-8617-4684-835B-D9696D432207}" dt="2021-11-06T10:17:40.200" v="512" actId="1076"/>
          <ac:spMkLst>
            <pc:docMk/>
            <pc:sldMk cId="3609296566" sldId="256"/>
            <ac:spMk id="2" creationId="{DE3774AC-C15F-413C-875F-1446ADBFE34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336DCD1-D5BA-4AE8-9351-F21D1998FE60}" type="datetimeFigureOut">
              <a:rPr lang="en-AU" smtClean="0"/>
              <a:t>8/11/2021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55863" y="1173163"/>
            <a:ext cx="21907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8B27A04F-5E01-4A4F-987C-E929CA866C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1418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5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9C1B-B197-4EDF-8166-7E7BBC764F9B}" type="datetimeFigureOut">
              <a:rPr lang="en-AU" smtClean="0"/>
              <a:t>8/11/2021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B25F-7430-432A-95D7-50CB0F40EF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5537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9C1B-B197-4EDF-8166-7E7BBC764F9B}" type="datetimeFigureOut">
              <a:rPr lang="en-AU" smtClean="0"/>
              <a:t>8/11/2021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B25F-7430-432A-95D7-50CB0F40EF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4955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9C1B-B197-4EDF-8166-7E7BBC764F9B}" type="datetimeFigureOut">
              <a:rPr lang="en-AU" smtClean="0"/>
              <a:t>8/11/2021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B25F-7430-432A-95D7-50CB0F40EF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589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9C1B-B197-4EDF-8166-7E7BBC764F9B}" type="datetimeFigureOut">
              <a:rPr lang="en-AU" smtClean="0"/>
              <a:t>8/11/2021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B25F-7430-432A-95D7-50CB0F40EF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5225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7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9C1B-B197-4EDF-8166-7E7BBC764F9B}" type="datetimeFigureOut">
              <a:rPr lang="en-AU" smtClean="0"/>
              <a:t>8/11/2021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B25F-7430-432A-95D7-50CB0F40EF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3209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9C1B-B197-4EDF-8166-7E7BBC764F9B}" type="datetimeFigureOut">
              <a:rPr lang="en-AU" smtClean="0"/>
              <a:t>8/11/2021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B25F-7430-432A-95D7-50CB0F40EF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2646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6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6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9C1B-B197-4EDF-8166-7E7BBC764F9B}" type="datetimeFigureOut">
              <a:rPr lang="en-AU" smtClean="0"/>
              <a:t>8/11/2021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B25F-7430-432A-95D7-50CB0F40EF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7674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9C1B-B197-4EDF-8166-7E7BBC764F9B}" type="datetimeFigureOut">
              <a:rPr lang="en-AU" smtClean="0"/>
              <a:t>8/11/2021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B25F-7430-432A-95D7-50CB0F40EF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0731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9C1B-B197-4EDF-8166-7E7BBC764F9B}" type="datetimeFigureOut">
              <a:rPr lang="en-AU" smtClean="0"/>
              <a:t>8/11/2021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B25F-7430-432A-95D7-50CB0F40EF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5787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3"/>
            <a:ext cx="3471863" cy="703968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9C1B-B197-4EDF-8166-7E7BBC764F9B}" type="datetimeFigureOut">
              <a:rPr lang="en-AU" smtClean="0"/>
              <a:t>8/11/2021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B25F-7430-432A-95D7-50CB0F40EF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7693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3"/>
            <a:ext cx="3471863" cy="7039680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9C1B-B197-4EDF-8166-7E7BBC764F9B}" type="datetimeFigureOut">
              <a:rPr lang="en-AU" smtClean="0"/>
              <a:t>8/11/2021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FB25F-7430-432A-95D7-50CB0F40EF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8108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C9C1B-B197-4EDF-8166-7E7BBC764F9B}" type="datetimeFigureOut">
              <a:rPr lang="en-AU" smtClean="0"/>
              <a:t>8/11/2021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FB25F-7430-432A-95D7-50CB0F40EF2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1933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="" xmlns:a16="http://schemas.microsoft.com/office/drawing/2014/main" id="{B2AA1854-265F-4D4F-AF33-9CCD5F65BD96}"/>
              </a:ext>
            </a:extLst>
          </p:cNvPr>
          <p:cNvSpPr/>
          <p:nvPr/>
        </p:nvSpPr>
        <p:spPr>
          <a:xfrm>
            <a:off x="1084480" y="2436967"/>
            <a:ext cx="576000" cy="46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3" name="Rectangle 52">
            <a:extLst>
              <a:ext uri="{FF2B5EF4-FFF2-40B4-BE49-F238E27FC236}">
                <a16:creationId xmlns="" xmlns:a16="http://schemas.microsoft.com/office/drawing/2014/main" id="{E20A6418-37E3-4ED0-862D-074C31541D51}"/>
              </a:ext>
            </a:extLst>
          </p:cNvPr>
          <p:cNvSpPr/>
          <p:nvPr/>
        </p:nvSpPr>
        <p:spPr>
          <a:xfrm>
            <a:off x="2238143" y="2436538"/>
            <a:ext cx="576000" cy="46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5" name="Rectangle 54">
            <a:extLst>
              <a:ext uri="{FF2B5EF4-FFF2-40B4-BE49-F238E27FC236}">
                <a16:creationId xmlns="" xmlns:a16="http://schemas.microsoft.com/office/drawing/2014/main" id="{022BC657-E130-4BFA-A65B-98392CC9BEBC}"/>
              </a:ext>
            </a:extLst>
          </p:cNvPr>
          <p:cNvSpPr/>
          <p:nvPr/>
        </p:nvSpPr>
        <p:spPr>
          <a:xfrm>
            <a:off x="5728574" y="2436538"/>
            <a:ext cx="576000" cy="46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2" name="Rectangle 61">
            <a:extLst>
              <a:ext uri="{FF2B5EF4-FFF2-40B4-BE49-F238E27FC236}">
                <a16:creationId xmlns="" xmlns:a16="http://schemas.microsoft.com/office/drawing/2014/main" id="{E49D45C9-AB95-47EF-9499-366212FA7584}"/>
              </a:ext>
            </a:extLst>
          </p:cNvPr>
          <p:cNvSpPr/>
          <p:nvPr/>
        </p:nvSpPr>
        <p:spPr>
          <a:xfrm>
            <a:off x="4565195" y="2436538"/>
            <a:ext cx="576000" cy="46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3" name="Rectangle 62">
            <a:extLst>
              <a:ext uri="{FF2B5EF4-FFF2-40B4-BE49-F238E27FC236}">
                <a16:creationId xmlns="" xmlns:a16="http://schemas.microsoft.com/office/drawing/2014/main" id="{8EC937B3-B4BA-4BBE-846F-ED7AC9E29A4B}"/>
              </a:ext>
            </a:extLst>
          </p:cNvPr>
          <p:cNvSpPr/>
          <p:nvPr/>
        </p:nvSpPr>
        <p:spPr>
          <a:xfrm>
            <a:off x="1086909" y="2435381"/>
            <a:ext cx="576000" cy="46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+++</a:t>
            </a:r>
            <a:endParaRPr lang="en-AU" dirty="0"/>
          </a:p>
        </p:txBody>
      </p:sp>
      <p:sp>
        <p:nvSpPr>
          <p:cNvPr id="74" name="Rectangle 73">
            <a:extLst>
              <a:ext uri="{FF2B5EF4-FFF2-40B4-BE49-F238E27FC236}">
                <a16:creationId xmlns="" xmlns:a16="http://schemas.microsoft.com/office/drawing/2014/main" id="{42EB3436-CB65-4075-B5AC-4E756DC9A6F4}"/>
              </a:ext>
            </a:extLst>
          </p:cNvPr>
          <p:cNvSpPr/>
          <p:nvPr/>
        </p:nvSpPr>
        <p:spPr>
          <a:xfrm>
            <a:off x="3391806" y="2436538"/>
            <a:ext cx="576000" cy="46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92" name="Rectangle 91">
            <a:extLst>
              <a:ext uri="{FF2B5EF4-FFF2-40B4-BE49-F238E27FC236}">
                <a16:creationId xmlns="" xmlns:a16="http://schemas.microsoft.com/office/drawing/2014/main" id="{D33F4C18-D7A4-4D4F-B383-DD59CD7A198C}"/>
              </a:ext>
            </a:extLst>
          </p:cNvPr>
          <p:cNvSpPr/>
          <p:nvPr/>
        </p:nvSpPr>
        <p:spPr>
          <a:xfrm>
            <a:off x="5162650" y="2435381"/>
            <a:ext cx="576000" cy="46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Bahnschrift SemiBold" panose="020B0502040204020203" pitchFamily="34" charset="0"/>
              </a:rPr>
              <a:t>0</a:t>
            </a:r>
            <a:r>
              <a:rPr lang="en-AU" sz="600" b="1">
                <a:solidFill>
                  <a:schemeClr val="tx1"/>
                </a:solidFill>
                <a:latin typeface="Bahnschrift SemiBold" panose="020B0502040204020203" pitchFamily="34" charset="0"/>
              </a:rPr>
              <a:t>00000</a:t>
            </a:r>
            <a:endParaRPr lang="en-AU" sz="600" b="1" dirty="0">
              <a:solidFill>
                <a:schemeClr val="tx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="" xmlns:a16="http://schemas.microsoft.com/office/drawing/2014/main" id="{51526680-C2C1-429A-92E3-42B0C652852E}"/>
              </a:ext>
            </a:extLst>
          </p:cNvPr>
          <p:cNvSpPr/>
          <p:nvPr/>
        </p:nvSpPr>
        <p:spPr>
          <a:xfrm>
            <a:off x="4011326" y="2435381"/>
            <a:ext cx="576000" cy="46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Bahnschrift SemiBold" panose="020B0502040204020203" pitchFamily="34" charset="0"/>
              </a:rPr>
              <a:t>000000</a:t>
            </a:r>
            <a:endParaRPr lang="en-AU" sz="600" b="1" dirty="0">
              <a:latin typeface="Bahnschrift SemiBold" panose="020B0502040204020203" pitchFamily="34" charset="0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="" xmlns:a16="http://schemas.microsoft.com/office/drawing/2014/main" id="{4423CC59-9C74-4685-A432-1F5E82557066}"/>
              </a:ext>
            </a:extLst>
          </p:cNvPr>
          <p:cNvSpPr/>
          <p:nvPr/>
        </p:nvSpPr>
        <p:spPr>
          <a:xfrm>
            <a:off x="2858952" y="2435381"/>
            <a:ext cx="576000" cy="46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Bahnschrift SemiBold" panose="020B0502040204020203" pitchFamily="34" charset="0"/>
              </a:rPr>
              <a:t>000000</a:t>
            </a:r>
            <a:endParaRPr lang="en-AU" sz="600" b="1" dirty="0">
              <a:latin typeface="Bahnschrift SemiBold" panose="020B0502040204020203" pitchFamily="34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="" xmlns:a16="http://schemas.microsoft.com/office/drawing/2014/main" id="{9E939026-0CF6-4791-B7E2-20C68BE1C750}"/>
              </a:ext>
            </a:extLst>
          </p:cNvPr>
          <p:cNvSpPr/>
          <p:nvPr/>
        </p:nvSpPr>
        <p:spPr>
          <a:xfrm>
            <a:off x="523118" y="2435381"/>
            <a:ext cx="576000" cy="46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Bahnschrift SemiBold" panose="020B0502040204020203" pitchFamily="34" charset="0"/>
              </a:rPr>
              <a:t>000000</a:t>
            </a:r>
            <a:endParaRPr lang="en-AU" sz="600" b="1" dirty="0">
              <a:solidFill>
                <a:schemeClr val="tx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="" xmlns:a16="http://schemas.microsoft.com/office/drawing/2014/main" id="{D49A5134-8B94-49C7-B19C-837EC9471B54}"/>
              </a:ext>
            </a:extLst>
          </p:cNvPr>
          <p:cNvSpPr/>
          <p:nvPr/>
        </p:nvSpPr>
        <p:spPr>
          <a:xfrm>
            <a:off x="1680204" y="2435971"/>
            <a:ext cx="576000" cy="46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Bahnschrift SemiBold" panose="020B0502040204020203" pitchFamily="34" charset="0"/>
              </a:rPr>
              <a:t>000000</a:t>
            </a:r>
            <a:endParaRPr lang="en-AU" sz="600" b="1" dirty="0">
              <a:latin typeface="Bahnschrift SemiBold" panose="020B0502040204020203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D22EC10A-CD9C-4599-B190-A02581611F61}"/>
              </a:ext>
            </a:extLst>
          </p:cNvPr>
          <p:cNvSpPr txBox="1"/>
          <p:nvPr/>
        </p:nvSpPr>
        <p:spPr>
          <a:xfrm>
            <a:off x="657413" y="3075502"/>
            <a:ext cx="298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DCAA2E"/>
                </a:solidFill>
              </a:rPr>
              <a:t>1</a:t>
            </a:r>
            <a:endParaRPr lang="en-AU" dirty="0">
              <a:solidFill>
                <a:srgbClr val="DCAA2E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F12F2F51-6293-4321-85E9-F302ACDAD3AB}"/>
              </a:ext>
            </a:extLst>
          </p:cNvPr>
          <p:cNvSpPr txBox="1"/>
          <p:nvPr/>
        </p:nvSpPr>
        <p:spPr>
          <a:xfrm>
            <a:off x="5818574" y="3075502"/>
            <a:ext cx="3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DDAB2E"/>
                </a:solidFill>
              </a:rPr>
              <a:t>1</a:t>
            </a:r>
            <a:endParaRPr lang="en-AU" dirty="0">
              <a:solidFill>
                <a:srgbClr val="DDAB2E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D4BCC9AC-2C72-4796-B0D3-3FD3146742C2}"/>
              </a:ext>
            </a:extLst>
          </p:cNvPr>
          <p:cNvSpPr txBox="1"/>
          <p:nvPr/>
        </p:nvSpPr>
        <p:spPr>
          <a:xfrm>
            <a:off x="4733366" y="3075502"/>
            <a:ext cx="320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en-AU" dirty="0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365A989B-A91C-4AB4-A186-5298F618AAF1}"/>
              </a:ext>
            </a:extLst>
          </p:cNvPr>
          <p:cNvSpPr txBox="1"/>
          <p:nvPr/>
        </p:nvSpPr>
        <p:spPr>
          <a:xfrm>
            <a:off x="3533497" y="3075502"/>
            <a:ext cx="484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endParaRPr lang="en-AU" dirty="0"/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B9ED0DDE-3191-4003-B3C9-B76C79E967E9}"/>
              </a:ext>
            </a:extLst>
          </p:cNvPr>
          <p:cNvSpPr txBox="1"/>
          <p:nvPr/>
        </p:nvSpPr>
        <p:spPr>
          <a:xfrm>
            <a:off x="2378649" y="3075502"/>
            <a:ext cx="435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endParaRPr lang="en-AU" dirty="0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2914080A-E567-4F79-A862-8722B9291A4B}"/>
              </a:ext>
            </a:extLst>
          </p:cNvPr>
          <p:cNvSpPr txBox="1"/>
          <p:nvPr/>
        </p:nvSpPr>
        <p:spPr>
          <a:xfrm>
            <a:off x="1254889" y="3075502"/>
            <a:ext cx="496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endParaRPr lang="en-AU" dirty="0"/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459A7E4C-6CF2-49BE-B97B-03AACF918027}"/>
              </a:ext>
            </a:extLst>
          </p:cNvPr>
          <p:cNvSpPr txBox="1"/>
          <p:nvPr/>
        </p:nvSpPr>
        <p:spPr>
          <a:xfrm>
            <a:off x="1819841" y="3075502"/>
            <a:ext cx="286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en-AU" dirty="0"/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26D0BF36-896F-4AA3-B1C0-08876CF9A867}"/>
              </a:ext>
            </a:extLst>
          </p:cNvPr>
          <p:cNvSpPr txBox="1"/>
          <p:nvPr/>
        </p:nvSpPr>
        <p:spPr>
          <a:xfrm>
            <a:off x="3007562" y="3075502"/>
            <a:ext cx="286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endParaRPr lang="en-AU" dirty="0"/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4CC5A5FC-3770-428F-B685-54571B7A18DA}"/>
              </a:ext>
            </a:extLst>
          </p:cNvPr>
          <p:cNvSpPr txBox="1"/>
          <p:nvPr/>
        </p:nvSpPr>
        <p:spPr>
          <a:xfrm>
            <a:off x="4130596" y="3075502"/>
            <a:ext cx="245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endParaRPr lang="en-AU" dirty="0"/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EAC65B32-11DC-4075-B890-6DFEA1B09D00}"/>
              </a:ext>
            </a:extLst>
          </p:cNvPr>
          <p:cNvSpPr txBox="1"/>
          <p:nvPr/>
        </p:nvSpPr>
        <p:spPr>
          <a:xfrm>
            <a:off x="5282903" y="3072027"/>
            <a:ext cx="320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3C794C14-E5FF-43B3-BAA1-6A0934C4D8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47149" y="2531724"/>
            <a:ext cx="324000" cy="2632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338C4EC0-EAD1-4B33-9ADC-3896B559C2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88649" y="2531724"/>
            <a:ext cx="324000" cy="2632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BB66C184-B2B3-4C95-BD32-323A8A54C8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12394" y="2537012"/>
            <a:ext cx="324000" cy="2632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689B413F-DB95-4624-B421-0A2626585E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56437" y="2537012"/>
            <a:ext cx="324000" cy="26325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="" xmlns:a16="http://schemas.microsoft.com/office/drawing/2014/main" id="{04B4A799-B15F-4D8C-A19C-9B68D1B4F1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05527" y="2537012"/>
            <a:ext cx="324000" cy="2632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2F035B1-BB04-4B2A-8CE1-FA9AD8E2CF99}"/>
              </a:ext>
            </a:extLst>
          </p:cNvPr>
          <p:cNvSpPr txBox="1"/>
          <p:nvPr/>
        </p:nvSpPr>
        <p:spPr>
          <a:xfrm>
            <a:off x="712447" y="3688177"/>
            <a:ext cx="54587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PUBLIC KEY OR IDENTIFY CODE 			CORRESPONDING PRIVATE KEY OR KEY QR CODE</a:t>
            </a:r>
            <a:endParaRPr lang="en-AU" sz="1000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6B6AFCC7-85BA-4DEC-9372-589930C06A1A}"/>
              </a:ext>
            </a:extLst>
          </p:cNvPr>
          <p:cNvCxnSpPr>
            <a:endCxn id="15" idx="2"/>
          </p:cNvCxnSpPr>
          <p:nvPr/>
        </p:nvCxnSpPr>
        <p:spPr>
          <a:xfrm flipH="1" flipV="1">
            <a:off x="806825" y="3444834"/>
            <a:ext cx="990" cy="2114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E1E11981-65D2-47B7-A374-98E90F5AC910}"/>
              </a:ext>
            </a:extLst>
          </p:cNvPr>
          <p:cNvCxnSpPr>
            <a:cxnSpLocks/>
            <a:stCxn id="15" idx="0"/>
          </p:cNvCxnSpPr>
          <p:nvPr/>
        </p:nvCxnSpPr>
        <p:spPr>
          <a:xfrm flipH="1" flipV="1">
            <a:off x="806824" y="2794974"/>
            <a:ext cx="1" cy="280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="" xmlns:a16="http://schemas.microsoft.com/office/drawing/2014/main" id="{585527BF-958E-495F-8629-67E49841A40D}"/>
              </a:ext>
            </a:extLst>
          </p:cNvPr>
          <p:cNvCxnSpPr/>
          <p:nvPr/>
        </p:nvCxnSpPr>
        <p:spPr>
          <a:xfrm>
            <a:off x="2451490" y="3802126"/>
            <a:ext cx="97751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="" xmlns:a16="http://schemas.microsoft.com/office/drawing/2014/main" id="{39724393-AF57-4825-A9C8-87F04F1545F1}"/>
              </a:ext>
            </a:extLst>
          </p:cNvPr>
          <p:cNvCxnSpPr>
            <a:cxnSpLocks/>
          </p:cNvCxnSpPr>
          <p:nvPr/>
        </p:nvCxnSpPr>
        <p:spPr>
          <a:xfrm flipV="1">
            <a:off x="5964711" y="3375584"/>
            <a:ext cx="8461" cy="3125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="" xmlns:a16="http://schemas.microsoft.com/office/drawing/2014/main" id="{AD17D144-F5CB-4A7A-979C-989F5C16720B}"/>
              </a:ext>
            </a:extLst>
          </p:cNvPr>
          <p:cNvCxnSpPr>
            <a:cxnSpLocks/>
          </p:cNvCxnSpPr>
          <p:nvPr/>
        </p:nvCxnSpPr>
        <p:spPr>
          <a:xfrm flipH="1" flipV="1">
            <a:off x="5964266" y="2804692"/>
            <a:ext cx="7425" cy="280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296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1735</TotalTime>
  <Words>22</Words>
  <Application>Microsoft Office PowerPoint</Application>
  <PresentationFormat>A4 Paper (210x297 mm)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</dc:creator>
  <cp:lastModifiedBy>Windows User</cp:lastModifiedBy>
  <cp:revision>118</cp:revision>
  <cp:lastPrinted>2021-09-29T05:50:51Z</cp:lastPrinted>
  <dcterms:created xsi:type="dcterms:W3CDTF">2021-08-09T03:39:36Z</dcterms:created>
  <dcterms:modified xsi:type="dcterms:W3CDTF">2021-11-08T15:25:49Z</dcterms:modified>
</cp:coreProperties>
</file>